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64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41074" y="2138680"/>
            <a:ext cx="6492604" cy="2851573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41074" y="5034125"/>
            <a:ext cx="6495125" cy="2732758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1425789"/>
            <a:ext cx="1701284" cy="812649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1425789"/>
            <a:ext cx="4977831" cy="812649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3" y="2053133"/>
            <a:ext cx="6427074" cy="212442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553" y="4217273"/>
            <a:ext cx="6427074" cy="235403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05137" cy="1782233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993910"/>
            <a:ext cx="3339558" cy="691506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993910"/>
            <a:ext cx="3339558" cy="691506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05137" cy="1782233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892812"/>
            <a:ext cx="3340871" cy="1028101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841017" y="2899844"/>
            <a:ext cx="3342183" cy="1021070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78063" y="3920913"/>
            <a:ext cx="3340871" cy="5996475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920913"/>
            <a:ext cx="3342183" cy="5996475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68147" cy="1782233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095" y="802008"/>
            <a:ext cx="2268379" cy="181193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67095" y="2613942"/>
            <a:ext cx="2268379" cy="7128933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956244" y="2613942"/>
            <a:ext cx="4226956" cy="7128933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617792" y="1727779"/>
            <a:ext cx="4347726" cy="64160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618697" y="8357269"/>
            <a:ext cx="128541" cy="24238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84" y="1835243"/>
            <a:ext cx="1829826" cy="246771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84" y="4410809"/>
            <a:ext cx="1827305" cy="3398125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79116" y="9911198"/>
            <a:ext cx="504084" cy="569325"/>
          </a:xfrm>
        </p:spPr>
        <p:txBody>
          <a:bodyPr/>
          <a:lstStyle/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882436" y="1870358"/>
            <a:ext cx="3818438" cy="613088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877" y="9069587"/>
            <a:ext cx="7577016" cy="1623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623105" y="9698321"/>
            <a:ext cx="3938158" cy="9950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877" y="-11140"/>
            <a:ext cx="7577016" cy="1623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623105" y="-11138"/>
            <a:ext cx="3938158" cy="9950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78063" y="1097856"/>
            <a:ext cx="6805137" cy="1782233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78063" y="3017915"/>
            <a:ext cx="6805137" cy="68437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20086E-47A8-4AE0-9411-F46CA5FD177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05368" y="9911198"/>
            <a:ext cx="2772463" cy="5693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553095" y="9911198"/>
            <a:ext cx="630105" cy="5693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1D6F6-12F2-4138-A654-B30B6D8AA8E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5725" y="315606"/>
            <a:ext cx="7591485" cy="101230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33921" y="4192831"/>
            <a:ext cx="6343215" cy="342502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4447" y="1170236"/>
            <a:ext cx="3401410" cy="443309"/>
          </a:xfrm>
          <a:prstGeom prst="rect">
            <a:avLst/>
          </a:prstGeom>
          <a:noFill/>
        </p:spPr>
        <p:txBody>
          <a:bodyPr wrap="none" lIns="118982" tIns="59491" rIns="118982" bIns="59491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大阪府立大学 </a:t>
            </a:r>
            <a:r>
              <a:rPr kumimoji="1" lang="en-US" altLang="ja-JP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FD</a:t>
            </a:r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179809" y="1599441"/>
            <a:ext cx="7776864" cy="1659027"/>
          </a:xfrm>
          <a:prstGeom prst="rect">
            <a:avLst/>
          </a:prstGeom>
          <a:noFill/>
        </p:spPr>
        <p:txBody>
          <a:bodyPr wrap="square" lIns="118982" tIns="59491" rIns="118982" bIns="59491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3000" b="1" dirty="0">
                <a:ln w="1016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学生の主体的・協調的な学び</a:t>
            </a:r>
            <a:r>
              <a:rPr lang="ja-JP" altLang="ja-JP" sz="3000" b="1" dirty="0" smtClean="0">
                <a:ln w="10160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をもたらす</a:t>
            </a:r>
            <a:endParaRPr lang="en-US" altLang="ja-JP" sz="3000" b="1" dirty="0">
              <a:ln w="10160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endParaRPr lang="en-US" altLang="ja-JP" sz="2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lang="ja-JP" altLang="ja-JP" sz="6000" b="1" cap="all" dirty="0" smtClean="0">
                <a:ln w="9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反</a:t>
            </a:r>
            <a:r>
              <a:rPr lang="en-US" altLang="ja-JP" sz="6000" b="1" cap="all" dirty="0">
                <a:ln w="9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ja-JP" sz="6000" b="1" cap="all" dirty="0" smtClean="0">
                <a:ln w="9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転</a:t>
            </a:r>
            <a:r>
              <a:rPr lang="en-US" altLang="ja-JP" sz="6000" b="1" cap="all" dirty="0" smtClean="0">
                <a:ln w="9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ja-JP" sz="6000" b="1" cap="all" dirty="0" smtClean="0">
                <a:ln w="9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</a:t>
            </a:r>
            <a:r>
              <a:rPr lang="en-US" altLang="ja-JP" sz="6000" b="1" cap="all" dirty="0" smtClean="0">
                <a:ln w="9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ja-JP" sz="6000" b="1" cap="all" dirty="0" smtClean="0">
                <a:ln w="9000" cmpd="sng">
                  <a:noFill/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</a:t>
            </a:r>
            <a:endParaRPr lang="en-US" altLang="ja-JP" sz="6000" b="1" cap="all" dirty="0" smtClean="0">
              <a:ln w="9000" cmpd="sng">
                <a:noFill/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239" y="7835412"/>
            <a:ext cx="4741565" cy="176731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主催：大阪府立大学 地域保健学域 </a:t>
            </a:r>
            <a:r>
              <a:rPr lang="ja-JP" altLang="en-US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総合リハビリテーション学類</a:t>
            </a:r>
            <a:endParaRPr lang="en-US" altLang="ja-JP" sz="1200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共催：高等教育推進機構 高等教育開発センター</a:t>
            </a:r>
            <a:endParaRPr lang="en-US" altLang="ja-JP" sz="1200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</a:t>
            </a:r>
            <a:endParaRPr lang="en-US" altLang="ja-JP" sz="1200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お問い合わせ：</a:t>
            </a:r>
            <a:endParaRPr lang="en-US" altLang="ja-JP" sz="1200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総合リハビリテーション学類 </a:t>
            </a:r>
            <a:endParaRPr lang="en-US" altLang="ja-JP" sz="1200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大学教育再生加速プログラム</a:t>
            </a:r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(AP)</a:t>
            </a:r>
            <a:r>
              <a:rPr lang="ja-JP" altLang="en-US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 </a:t>
            </a:r>
            <a:endParaRPr lang="en-US" altLang="ja-JP" sz="1200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TEL:072-950-2111(</a:t>
            </a:r>
            <a:r>
              <a:rPr lang="ja-JP" altLang="en-US" sz="12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内線</a:t>
            </a:r>
            <a:r>
              <a:rPr lang="en-US" altLang="ja-JP" sz="12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3030</a:t>
            </a:r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E-mail:AP-office@rehab.osakafu-u.ac.jp</a:t>
            </a:r>
          </a:p>
          <a:p>
            <a:r>
              <a:rPr lang="en-US" altLang="ja-JP" sz="12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</a:t>
            </a:r>
            <a:endParaRPr lang="en-US" altLang="ja-JP" sz="1200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Picture 2" descr="C:\Users\css27043\Desktop\関根\99_その他\AP素材\トルネード（教育の質の向上へ。付）_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31" y="6642844"/>
            <a:ext cx="7128792" cy="37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ss27043\Desktop\関根\99_その他\AP素材\大学教育再生加速プログラム（AP）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5" y="9335209"/>
            <a:ext cx="1399202" cy="13581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786353" y="4371166"/>
            <a:ext cx="6038350" cy="3351798"/>
          </a:xfrm>
          <a:prstGeom prst="rect">
            <a:avLst/>
          </a:prstGeom>
          <a:noFill/>
        </p:spPr>
        <p:txBody>
          <a:bodyPr wrap="none" lIns="118982" tIns="59491" rIns="118982" bIns="59491" rtlCol="0">
            <a:spAutoFit/>
          </a:bodyPr>
          <a:lstStyle/>
          <a:p>
            <a:pPr>
              <a:lnSpc>
                <a:spcPts val="2053"/>
              </a:lnSpc>
            </a:pPr>
            <a:r>
              <a:rPr lang="ja-JP" altLang="en-US" sz="23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日時：平成</a:t>
            </a:r>
            <a:r>
              <a:rPr lang="en-US" altLang="ja-JP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3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sz="23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3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  <a:r>
              <a:rPr lang="en-US" altLang="ja-JP" sz="23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16:15</a:t>
            </a:r>
            <a:r>
              <a:rPr lang="ja-JP" altLang="en-US" sz="20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17:45</a:t>
            </a:r>
            <a:endParaRPr lang="en-US" altLang="ja-JP" sz="20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endParaRPr lang="en-US" altLang="ja-JP" sz="23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r>
              <a:rPr lang="ja-JP" altLang="en-US" sz="23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場所：はびきのキャンパス </a:t>
            </a:r>
            <a:r>
              <a:rPr lang="en-US" altLang="ja-JP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棟 </a:t>
            </a:r>
            <a:r>
              <a:rPr lang="en-US" altLang="ja-JP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</a:t>
            </a:r>
            <a:r>
              <a:rPr lang="ja-JP" altLang="en-US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</a:t>
            </a:r>
            <a:endParaRPr lang="en-US" altLang="ja-JP" sz="23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中百舌鳥キャンパス</a:t>
            </a:r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B3</a:t>
            </a:r>
            <a:r>
              <a:rPr lang="ja-JP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棟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107</a:t>
            </a:r>
            <a:r>
              <a:rPr lang="ja-JP" altLang="en-US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講義室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16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r>
              <a:rPr lang="en-US" altLang="ja-JP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</a:t>
            </a:r>
            <a:r>
              <a:rPr lang="ja-JP" altLang="en-US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遠隔中継いたします。</a:t>
            </a:r>
            <a:endParaRPr lang="en-US" altLang="ja-JP" sz="16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講師：山梨大学 工学部 電気電子工学科</a:t>
            </a: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教授　塙　雅典　先生</a:t>
            </a:r>
            <a:endParaRPr lang="en-US" altLang="ja-JP" sz="2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endParaRPr lang="en-US" altLang="ja-JP" sz="23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r>
              <a:rPr lang="ja-JP" altLang="en-US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23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：本学</a:t>
            </a:r>
            <a:r>
              <a:rPr lang="ja-JP" altLang="en-US" sz="23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教職員</a:t>
            </a:r>
            <a:endParaRPr lang="en-US" altLang="ja-JP" sz="23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53"/>
              </a:lnSpc>
            </a:pPr>
            <a:endParaRPr lang="en-US" altLang="ja-JP" sz="23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78531" y="3404225"/>
            <a:ext cx="46538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 山梨大学の事例 ～</a:t>
            </a:r>
            <a:endParaRPr lang="ja-JP" altLang="en-US" sz="36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5" y="6354812"/>
            <a:ext cx="1178313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75506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74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リゾート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関根 佐由穂</dc:creator>
  <cp:lastModifiedBy> </cp:lastModifiedBy>
  <cp:revision>47</cp:revision>
  <cp:lastPrinted>2016-12-26T03:24:38Z</cp:lastPrinted>
  <dcterms:created xsi:type="dcterms:W3CDTF">2015-07-08T04:24:32Z</dcterms:created>
  <dcterms:modified xsi:type="dcterms:W3CDTF">2017-01-05T06:46:32Z</dcterms:modified>
</cp:coreProperties>
</file>